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DB431-E773-4CFD-B222-061020C728BF}" type="datetimeFigureOut">
              <a:rPr lang="pl-PL" smtClean="0"/>
              <a:pPr/>
              <a:t>2015-09-29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35D09-0247-4F02-93C7-AAC27847D15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837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83305" y="1196752"/>
            <a:ext cx="7772400" cy="1080120"/>
          </a:xfrm>
        </p:spPr>
        <p:txBody>
          <a:bodyPr>
            <a:normAutofit/>
          </a:bodyPr>
          <a:lstStyle>
            <a:lvl1pPr>
              <a:defRPr sz="34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11560" y="2348880"/>
            <a:ext cx="6400800" cy="82201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392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897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04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CEF785-1D51-4AC1-AA07-21CE37AC9027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27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B253D9-17F8-47DD-AFE5-5AFFD1BA4E8E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2232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CF139-961A-4B7E-859B-B9F93416B22D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686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DB7121-5934-4AD3-AC93-46786B4D3DFE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47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4D1C7F-EF7D-491A-BDCE-057CF8022276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41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5A2C07-6C3E-4A34-A670-8A5041C8FE56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53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525141-3730-4708-A60B-C0EB05ABA663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739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6BBD58-943B-4053-8345-AADF82166017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2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E84074-1609-4F2A-8E15-2AEF7CA7E549}" type="datetime1">
              <a:rPr lang="pl-PL" smtClean="0"/>
              <a:pPr/>
              <a:t>2015-09-29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165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763688" y="130622"/>
            <a:ext cx="6923112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95536" y="6356350"/>
            <a:ext cx="69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39200"/>
                </a:solidFill>
                <a:latin typeface="+mj-lt"/>
              </a:defRPr>
            </a:lvl1pPr>
          </a:lstStyle>
          <a:p>
            <a:fld id="{C295F74A-183E-4FA1-8277-FE57D6E715B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1187450" y="6525344"/>
            <a:ext cx="7485063" cy="0"/>
          </a:xfrm>
          <a:prstGeom prst="line">
            <a:avLst/>
          </a:prstGeom>
          <a:noFill/>
          <a:ln w="12700">
            <a:solidFill>
              <a:srgbClr val="F39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val="10131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745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l-PL" altLang="pl-PL" sz="1800" b="1" u="sng" kern="0" dirty="0" err="1">
                <a:solidFill>
                  <a:srgbClr val="F39200"/>
                </a:solidFill>
              </a:rPr>
              <a:t>Gallia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est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omnis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divisa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 in partes </a:t>
            </a:r>
            <a:r>
              <a:rPr lang="pl-PL" altLang="pl-PL" sz="1800" b="1" u="sng" kern="0" dirty="0" err="1">
                <a:solidFill>
                  <a:srgbClr val="F39200"/>
                </a:solidFill>
              </a:rPr>
              <a:t>tres</a:t>
            </a:r>
            <a:r>
              <a:rPr lang="pl-PL" altLang="pl-PL" sz="1800" b="1" u="sng" kern="0" dirty="0">
                <a:solidFill>
                  <a:srgbClr val="F39200"/>
                </a:solidFill>
              </a:rPr>
              <a:t>,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l-PL" altLang="pl-PL" kern="0" dirty="0" err="1">
                <a:solidFill>
                  <a:srgbClr val="000000"/>
                </a:solidFill>
              </a:rPr>
              <a:t>quarum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unam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incolunt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Belgae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aliam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Aquitani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tertiam</a:t>
            </a:r>
            <a:r>
              <a:rPr lang="pl-PL" altLang="pl-PL" kern="0" dirty="0">
                <a:solidFill>
                  <a:srgbClr val="000000"/>
                </a:solidFill>
              </a:rPr>
              <a:t> qui </a:t>
            </a:r>
            <a:r>
              <a:rPr lang="pl-PL" altLang="pl-PL" kern="0" dirty="0" err="1">
                <a:solidFill>
                  <a:srgbClr val="000000"/>
                </a:solidFill>
              </a:rPr>
              <a:t>ipsorum</a:t>
            </a:r>
            <a:r>
              <a:rPr lang="pl-PL" altLang="pl-PL" kern="0" dirty="0">
                <a:solidFill>
                  <a:srgbClr val="000000"/>
                </a:solidFill>
              </a:rPr>
              <a:t> lingua </a:t>
            </a:r>
            <a:r>
              <a:rPr lang="pl-PL" altLang="pl-PL" kern="0" dirty="0" err="1">
                <a:solidFill>
                  <a:srgbClr val="000000"/>
                </a:solidFill>
              </a:rPr>
              <a:t>Celtae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>
                <a:solidFill>
                  <a:srgbClr val="000000"/>
                </a:solidFill>
              </a:rPr>
              <a:t>Hi </a:t>
            </a:r>
            <a:r>
              <a:rPr lang="pl-PL" altLang="pl-PL" kern="0" dirty="0" err="1">
                <a:solidFill>
                  <a:srgbClr val="000000"/>
                </a:solidFill>
              </a:rPr>
              <a:t>omnes</a:t>
            </a:r>
            <a:r>
              <a:rPr lang="pl-PL" altLang="pl-PL" kern="0" dirty="0">
                <a:solidFill>
                  <a:srgbClr val="000000"/>
                </a:solidFill>
              </a:rPr>
              <a:t> lingua, </a:t>
            </a:r>
            <a:r>
              <a:rPr lang="pl-PL" altLang="pl-PL" kern="0" dirty="0" err="1">
                <a:solidFill>
                  <a:srgbClr val="000000"/>
                </a:solidFill>
              </a:rPr>
              <a:t>institutis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legibus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inter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se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differunt</a:t>
            </a:r>
            <a:r>
              <a:rPr lang="pl-PL" altLang="pl-PL" kern="0" dirty="0">
                <a:solidFill>
                  <a:srgbClr val="000000"/>
                </a:solidFill>
              </a:rPr>
              <a:t>. </a:t>
            </a:r>
            <a:r>
              <a:rPr lang="pl-PL" altLang="pl-PL" kern="0" dirty="0" err="1">
                <a:solidFill>
                  <a:srgbClr val="000000"/>
                </a:solidFill>
              </a:rPr>
              <a:t>Gallos</a:t>
            </a:r>
            <a:r>
              <a:rPr lang="pl-PL" altLang="pl-PL" kern="0" dirty="0">
                <a:solidFill>
                  <a:srgbClr val="000000"/>
                </a:solidFill>
              </a:rPr>
              <a:t> ab </a:t>
            </a:r>
            <a:r>
              <a:rPr lang="pl-PL" altLang="pl-PL" kern="0" dirty="0" err="1">
                <a:solidFill>
                  <a:srgbClr val="000000"/>
                </a:solidFill>
              </a:rPr>
              <a:t>Aquitanis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Garumna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flumen</a:t>
            </a:r>
            <a:r>
              <a:rPr lang="pl-PL" altLang="pl-PL" kern="0" dirty="0">
                <a:solidFill>
                  <a:srgbClr val="000000"/>
                </a:solidFill>
              </a:rPr>
              <a:t>,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>
                <a:solidFill>
                  <a:srgbClr val="000000"/>
                </a:solidFill>
              </a:rPr>
              <a:t>a </a:t>
            </a:r>
            <a:r>
              <a:rPr lang="pl-PL" altLang="pl-PL" kern="0" dirty="0" err="1">
                <a:solidFill>
                  <a:srgbClr val="000000"/>
                </a:solidFill>
              </a:rPr>
              <a:t>Belgis</a:t>
            </a:r>
            <a:r>
              <a:rPr lang="pl-PL" altLang="pl-PL" kern="0" dirty="0">
                <a:solidFill>
                  <a:srgbClr val="000000"/>
                </a:solidFill>
              </a:rPr>
              <a:t> Matrona et </a:t>
            </a:r>
            <a:r>
              <a:rPr lang="pl-PL" altLang="pl-PL" kern="0" dirty="0" err="1">
                <a:solidFill>
                  <a:srgbClr val="000000"/>
                </a:solidFill>
              </a:rPr>
              <a:t>Sequana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dividit</a:t>
            </a:r>
            <a:r>
              <a:rPr lang="pl-PL" altLang="pl-PL" kern="0" dirty="0">
                <a:solidFill>
                  <a:srgbClr val="000000"/>
                </a:solidFill>
              </a:rPr>
              <a:t>.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 err="1">
                <a:solidFill>
                  <a:srgbClr val="000000"/>
                </a:solidFill>
              </a:rPr>
              <a:t>Horum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omnium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fortissimi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sunt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Belgae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propterea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quod</a:t>
            </a:r>
            <a:r>
              <a:rPr lang="pl-PL" altLang="pl-PL" kern="0" dirty="0">
                <a:solidFill>
                  <a:srgbClr val="000000"/>
                </a:solidFill>
              </a:rPr>
              <a:t> a </a:t>
            </a:r>
            <a:r>
              <a:rPr lang="pl-PL" altLang="pl-PL" kern="0" dirty="0" err="1">
                <a:solidFill>
                  <a:srgbClr val="000000"/>
                </a:solidFill>
              </a:rPr>
              <a:t>cultu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atque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humanitate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provinciae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longissime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absunt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minimeque</a:t>
            </a:r>
            <a:r>
              <a:rPr lang="pl-PL" altLang="pl-PL" kern="0" dirty="0">
                <a:solidFill>
                  <a:srgbClr val="000000"/>
                </a:solidFill>
              </a:rPr>
              <a:t> ad </a:t>
            </a:r>
            <a:r>
              <a:rPr lang="pl-PL" altLang="pl-PL" kern="0" dirty="0" err="1">
                <a:solidFill>
                  <a:srgbClr val="000000"/>
                </a:solidFill>
              </a:rPr>
              <a:t>eos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mercatores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saepe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commeant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atque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ea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quae</a:t>
            </a:r>
            <a:r>
              <a:rPr lang="pl-PL" altLang="pl-PL" kern="0" dirty="0">
                <a:solidFill>
                  <a:srgbClr val="000000"/>
                </a:solidFill>
              </a:rPr>
              <a:t> ad </a:t>
            </a:r>
            <a:r>
              <a:rPr lang="pl-PL" altLang="pl-PL" kern="0" dirty="0" err="1">
                <a:solidFill>
                  <a:srgbClr val="000000"/>
                </a:solidFill>
              </a:rPr>
              <a:t>effeminandos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animos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pertinent</a:t>
            </a:r>
            <a:endParaRPr lang="pl-PL" altLang="pl-PL" kern="0" dirty="0">
              <a:solidFill>
                <a:srgbClr val="000000"/>
              </a:solidFill>
            </a:endParaRP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kern="0" dirty="0">
                <a:solidFill>
                  <a:srgbClr val="000000"/>
                </a:solidFill>
              </a:rPr>
              <a:t>O </a:t>
            </a:r>
            <a:r>
              <a:rPr lang="pl-PL" altLang="pl-PL" kern="0" dirty="0" err="1">
                <a:solidFill>
                  <a:srgbClr val="000000"/>
                </a:solidFill>
              </a:rPr>
              <a:t>ave</a:t>
            </a:r>
            <a:r>
              <a:rPr lang="pl-PL" altLang="pl-PL" kern="0" dirty="0">
                <a:solidFill>
                  <a:srgbClr val="000000"/>
                </a:solidFill>
              </a:rPr>
              <a:t> </a:t>
            </a:r>
            <a:r>
              <a:rPr lang="pl-PL" altLang="pl-PL" kern="0" dirty="0" err="1">
                <a:solidFill>
                  <a:srgbClr val="000000"/>
                </a:solidFill>
              </a:rPr>
              <a:t>ceasar</a:t>
            </a:r>
            <a:r>
              <a:rPr lang="pl-PL" altLang="pl-PL" kern="0" dirty="0">
                <a:solidFill>
                  <a:srgbClr val="000000"/>
                </a:solidFill>
              </a:rPr>
              <a:t>, </a:t>
            </a:r>
            <a:r>
              <a:rPr lang="pl-PL" altLang="pl-PL" kern="0" dirty="0" err="1">
                <a:solidFill>
                  <a:srgbClr val="000000"/>
                </a:solidFill>
              </a:rPr>
              <a:t>morituri</a:t>
            </a:r>
            <a:r>
              <a:rPr lang="pl-PL" altLang="pl-PL" kern="0" dirty="0">
                <a:solidFill>
                  <a:srgbClr val="000000"/>
                </a:solidFill>
              </a:rPr>
              <a:t> de </a:t>
            </a:r>
            <a:r>
              <a:rPr lang="pl-PL" altLang="pl-PL" kern="0" dirty="0" err="1">
                <a:solidFill>
                  <a:srgbClr val="000000"/>
                </a:solidFill>
              </a:rPr>
              <a:t>salutant</a:t>
            </a:r>
            <a:r>
              <a:rPr lang="pl-PL" altLang="pl-PL" kern="0" dirty="0">
                <a:solidFill>
                  <a:srgbClr val="000000"/>
                </a:solidFill>
              </a:rPr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61A76-35B1-4C51-8AC5-43F3E441EEED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044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1600" kern="0" dirty="0" err="1">
                <a:solidFill>
                  <a:srgbClr val="000000"/>
                </a:solidFill>
              </a:rPr>
              <a:t>Apud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Helvetios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longe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nobilissimus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fuit</a:t>
            </a:r>
            <a:r>
              <a:rPr lang="pl-PL" altLang="pl-PL" sz="1600" kern="0" dirty="0">
                <a:solidFill>
                  <a:srgbClr val="000000"/>
                </a:solidFill>
              </a:rPr>
              <a:t> et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ditissimus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Orgetorix</a:t>
            </a:r>
            <a:r>
              <a:rPr lang="pl-PL" altLang="pl-PL" sz="1600" kern="0" dirty="0">
                <a:solidFill>
                  <a:srgbClr val="000000"/>
                </a:solidFill>
              </a:rPr>
              <a:t>.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Is</a:t>
            </a:r>
            <a:r>
              <a:rPr lang="pl-PL" altLang="pl-PL" sz="1600" kern="0" dirty="0">
                <a:solidFill>
                  <a:srgbClr val="000000"/>
                </a:solidFill>
              </a:rPr>
              <a:t> M.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Messala</a:t>
            </a:r>
            <a:r>
              <a:rPr lang="pl-PL" altLang="pl-PL" sz="1600" kern="0" dirty="0">
                <a:solidFill>
                  <a:srgbClr val="000000"/>
                </a:solidFill>
              </a:rPr>
              <a:t>, [et P.]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1600" kern="0" dirty="0">
                <a:solidFill>
                  <a:srgbClr val="000000"/>
                </a:solidFill>
              </a:rPr>
              <a:t>M.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Pisone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consulibus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regni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cupiditate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inductus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coniurationem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nobilitatis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fecit</a:t>
            </a:r>
            <a:r>
              <a:rPr lang="pl-PL" altLang="pl-PL" sz="1600" kern="0" dirty="0">
                <a:solidFill>
                  <a:srgbClr val="000000"/>
                </a:solidFill>
              </a:rPr>
              <a:t> et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civitati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persuasit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ut</a:t>
            </a:r>
            <a:r>
              <a:rPr lang="pl-PL" altLang="pl-PL" sz="1600" kern="0" dirty="0">
                <a:solidFill>
                  <a:srgbClr val="000000"/>
                </a:solidFill>
              </a:rPr>
              <a:t> de </a:t>
            </a:r>
          </a:p>
          <a:p>
            <a:pPr lvl="0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1600" kern="0" dirty="0" err="1">
                <a:solidFill>
                  <a:srgbClr val="000000"/>
                </a:solidFill>
              </a:rPr>
              <a:t>finibus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suis</a:t>
            </a:r>
            <a:r>
              <a:rPr lang="pl-PL" altLang="pl-PL" sz="1600" kern="0" dirty="0">
                <a:solidFill>
                  <a:srgbClr val="000000"/>
                </a:solidFill>
              </a:rPr>
              <a:t> cum omnibus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copiis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exirent</a:t>
            </a:r>
            <a:r>
              <a:rPr lang="pl-PL" altLang="pl-PL" sz="1600" kern="0" dirty="0">
                <a:solidFill>
                  <a:srgbClr val="000000"/>
                </a:solidFill>
              </a:rPr>
              <a:t>: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perfacile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esse</a:t>
            </a:r>
            <a:r>
              <a:rPr lang="pl-PL" altLang="pl-PL" sz="1600" kern="0" dirty="0">
                <a:solidFill>
                  <a:srgbClr val="000000"/>
                </a:solidFill>
              </a:rPr>
              <a:t>, cum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virtute</a:t>
            </a:r>
            <a:r>
              <a:rPr lang="pl-PL" altLang="pl-PL" sz="1600" kern="0" dirty="0">
                <a:solidFill>
                  <a:srgbClr val="000000"/>
                </a:solidFill>
              </a:rPr>
              <a:t> omnibus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praestarent</a:t>
            </a:r>
            <a:r>
              <a:rPr lang="pl-PL" altLang="pl-PL" sz="1600" kern="0" dirty="0">
                <a:solidFill>
                  <a:srgbClr val="000000"/>
                </a:solidFill>
              </a:rPr>
              <a:t>,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totius</a:t>
            </a:r>
            <a:r>
              <a:rPr lang="pl-PL" altLang="pl-PL" sz="1600" kern="0" dirty="0">
                <a:solidFill>
                  <a:srgbClr val="000000"/>
                </a:solidFill>
              </a:rPr>
              <a:t> </a:t>
            </a:r>
            <a:r>
              <a:rPr lang="pl-PL" altLang="pl-PL" sz="1600" kern="0" dirty="0" err="1">
                <a:solidFill>
                  <a:srgbClr val="000000"/>
                </a:solidFill>
              </a:rPr>
              <a:t>Galliae</a:t>
            </a:r>
            <a:endParaRPr lang="pl-PL" altLang="pl-PL" sz="1600" kern="0" dirty="0">
              <a:solidFill>
                <a:srgbClr val="000000"/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 sz="18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5F74A-183E-4FA1-8277-FE57D6E715B3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92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1520" y="6453336"/>
            <a:ext cx="8855968" cy="404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059833" y="5415012"/>
            <a:ext cx="5434880" cy="894308"/>
          </a:xfrm>
        </p:spPr>
        <p:txBody>
          <a:bodyPr>
            <a:normAutofit/>
          </a:bodyPr>
          <a:lstStyle/>
          <a:p>
            <a:endParaRPr lang="pl-PL" sz="2200" b="0" cap="none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059833" y="4251300"/>
            <a:ext cx="5434880" cy="905892"/>
          </a:xfrm>
        </p:spPr>
        <p:txBody>
          <a:bodyPr>
            <a:normAutofit/>
          </a:bodyPr>
          <a:lstStyle/>
          <a:p>
            <a:endParaRPr lang="pl-PL" sz="3600" dirty="0">
              <a:solidFill>
                <a:srgbClr val="F39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4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W_W.Elekroniki_PL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— klasyczny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PW_W.Elekroniki_PL</Template>
  <TotalTime>10</TotalTime>
  <Words>135</Words>
  <Application>Microsoft Office PowerPoint</Application>
  <PresentationFormat>Pokaz na ekranie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5" baseType="lpstr">
      <vt:lpstr>PW_W.Elekroniki_PL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erosłani</dc:creator>
  <cp:lastModifiedBy>erosłani</cp:lastModifiedBy>
  <cp:revision>1</cp:revision>
  <dcterms:created xsi:type="dcterms:W3CDTF">2015-09-29T11:58:10Z</dcterms:created>
  <dcterms:modified xsi:type="dcterms:W3CDTF">2015-09-29T12:09:05Z</dcterms:modified>
</cp:coreProperties>
</file>